
<file path=[Content_Types].xml><?xml version="1.0" encoding="utf-8"?>
<Types xmlns="http://schemas.openxmlformats.org/package/2006/content-types">
  <Default Extension="emf" ContentType="image/x-emf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gray" frameSlides="1"/>
  <p:showPr showNarration="1" useTimings="0">
    <p:present/>
    <p:sldAll/>
    <p:penClr>
      <a:srgbClr val="FF0000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5A110-E154-0247-A600-812D798C030B}" type="datetime1">
              <a:rPr lang="en-US" smtClean="0"/>
              <a:pPr/>
              <a:t>9/21/13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8E648-CADF-C64B-A6CA-714C6B9132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3662024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63F2D-367C-9D46-904B-4B5E8388C80E}" type="datetime1">
              <a:rPr lang="en-US" smtClean="0"/>
              <a:pPr/>
              <a:t>9/21/13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C6606-FF02-AA46-9E5E-342F08B3D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6200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BAC1-BDDA-2E44-AAB1-304241C7B10B}" type="datetime1">
              <a:rPr lang="en-US" smtClean="0"/>
              <a:pPr/>
              <a:t>9/21/13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BADEB-C31F-7649-8ED9-BDEC1864F8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45105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CDAD-99B5-5044-8554-7EE715115950}" type="datetime1">
              <a:rPr lang="en-US" smtClean="0"/>
              <a:pPr/>
              <a:t>9/21/13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BADEB-C31F-7649-8ED9-BDEC1864F8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3026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A304-3395-D344-BFA6-63BFC7D4EAAA}" type="datetime1">
              <a:rPr lang="en-US" smtClean="0"/>
              <a:pPr/>
              <a:t>9/21/13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BADEB-C31F-7649-8ED9-BDEC1864F8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18462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59CC-58F3-C04E-BFC0-F03F9E1C6593}" type="datetime1">
              <a:rPr lang="en-US" smtClean="0"/>
              <a:pPr/>
              <a:t>9/21/13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BADEB-C31F-7649-8ED9-BDEC1864F8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91796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ECD2-F52C-6640-9900-973733008E3C}" type="datetime1">
              <a:rPr lang="en-US" smtClean="0"/>
              <a:pPr/>
              <a:t>9/21/13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BADEB-C31F-7649-8ED9-BDEC1864F8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69947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0CCA-79AB-C84E-9EB2-AD084BC6DADD}" type="datetime1">
              <a:rPr lang="en-US" smtClean="0"/>
              <a:pPr/>
              <a:t>9/21/13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BADEB-C31F-7649-8ED9-BDEC1864F8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44673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5B05-FAE0-2340-806A-D03181AFCF4E}" type="datetime1">
              <a:rPr lang="en-US" smtClean="0"/>
              <a:pPr/>
              <a:t>9/21/13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BADEB-C31F-7649-8ED9-BDEC1864F8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83694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0884-CE84-1F49-AEB6-3D2687C84489}" type="datetime1">
              <a:rPr lang="en-US" smtClean="0"/>
              <a:pPr/>
              <a:t>9/21/13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BADEB-C31F-7649-8ED9-BDEC1864F8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41455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35F7-50C6-054B-B064-87B77F2F1443}" type="datetime1">
              <a:rPr lang="en-US" smtClean="0"/>
              <a:pPr/>
              <a:t>9/21/13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BADEB-C31F-7649-8ED9-BDEC1864F8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5042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81F51-EEBC-2045-A9A9-33A505B31B78}" type="datetime1">
              <a:rPr lang="en-US" smtClean="0"/>
              <a:pPr/>
              <a:t>9/21/13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BADEB-C31F-7649-8ED9-BDEC1864F8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5968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69FD-62DB-A341-B589-94121C972AD7}" type="datetime1">
              <a:rPr lang="en-US" smtClean="0"/>
              <a:pPr/>
              <a:t>9/21/13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BADEB-C31F-7649-8ED9-BDEC1864F8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82335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2281C-1090-2647-B042-F7B9D7ADCC62}" type="datetime1">
              <a:rPr lang="en-US" smtClean="0"/>
              <a:pPr/>
              <a:t>9/21/13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BADEB-C31F-7649-8ED9-BDEC1864F8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51470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istaken goal chart teachers5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 rot="5400000">
            <a:off x="1024351" y="-1106354"/>
            <a:ext cx="7078670" cy="9160631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2EDA-C57B-3949-BDA3-871A7D1D103A}" type="datetime1">
              <a:rPr lang="en-US" smtClean="0"/>
              <a:pPr/>
              <a:t>9/21/13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BADEB-C31F-7649-8ED9-BDEC1864F8C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697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Volunteer Training</dc:title>
  <dc:creator>Heather A. Anderson</dc:creator>
  <cp:lastModifiedBy>katie cryan leary</cp:lastModifiedBy>
  <cp:revision>17</cp:revision>
  <cp:lastPrinted>2012-09-21T01:40:57Z</cp:lastPrinted>
  <dcterms:created xsi:type="dcterms:W3CDTF">2013-09-21T20:45:59Z</dcterms:created>
  <dcterms:modified xsi:type="dcterms:W3CDTF">2013-09-21T20:46:08Z</dcterms:modified>
</cp:coreProperties>
</file>